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1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0" autoAdjust="0"/>
    <p:restoredTop sz="94660"/>
  </p:normalViewPr>
  <p:slideViewPr>
    <p:cSldViewPr>
      <p:cViewPr>
        <p:scale>
          <a:sx n="93" d="100"/>
          <a:sy n="93" d="100"/>
        </p:scale>
        <p:origin x="-7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3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B9A4F-4199-4495-A732-408FBFD6A3B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D16F2-2161-4672-AB94-E70402AF6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Veselaya_zhizneradostnaya_-_Detskaya_Pesnya_(iPlayer.fm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рады встрече с Вами!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49545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Реализация рабочей программы дошкольного образования, разработанной в соответствии с Федеральным государственным образовательным стандартом дошкольного образования (разделы рабочей программы, разработанные в соответствии с образовательной программой дошкольного образования  МАДОУ г. Нижневартовска ДС №41 «Росинка»; цель и задачи; планируемые результаты освоения рабочей программы - целевые ориентиры).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Слайдовая презентация с показом детей в деятельности в ходе режимных моментов.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Планирование работы в группе по предупреждению детского дорожно-транспортного травматизма. Пути решения ее эффективности на 2016/2017 учебный год.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Планирование работы в группе по профилактике пожарной безопасности на 2016/2017 учебный год.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Обеспечение комплексной безопасности и комфортных условий образовательного процесса в МАДОУ г. Нижневартовска ДС №41 «Росинка»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Информирование об административной и уголовной ответственности за жестокое обращение с детьми и ненадлежащее исполнение родительских обязанностей по воспитанию, обучению, содержанию, защите прав и законных интересов несовершеннолетних.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Профилактика и предупреждение заболеваний: «Профилактика энтеровирусной инфекции», «Профилактика острых кишечных инфекций», «Профилактика педикулеза», «Профилактика ОРВИ и гриппа».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Определение состава родительского комитета (председатель, заместитель председателя родительского комитета, секретарь).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Формирование нетерпимого отношения к проявлениям коррупции в процессе организации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антикоррупционного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образования. Действие в учреждении локального нормативного акта «Предупреждение коррупции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Антикоррупционная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политика МАДОУ г. Нижневартовска ДС №41 «Росинка».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 текущем моменте.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Повестка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NY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3419872" cy="2564904"/>
          </a:xfrm>
          <a:prstGeom prst="rect">
            <a:avLst/>
          </a:prstGeom>
        </p:spPr>
      </p:pic>
      <p:pic>
        <p:nvPicPr>
          <p:cNvPr id="5" name="Рисунок 4" descr="SANY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76672"/>
            <a:ext cx="3323861" cy="2492896"/>
          </a:xfrm>
          <a:prstGeom prst="rect">
            <a:avLst/>
          </a:prstGeom>
        </p:spPr>
      </p:pic>
      <p:pic>
        <p:nvPicPr>
          <p:cNvPr id="6" name="Рисунок 5" descr="SANY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4091947" cy="3068960"/>
          </a:xfrm>
          <a:prstGeom prst="rect">
            <a:avLst/>
          </a:prstGeom>
        </p:spPr>
      </p:pic>
      <p:pic>
        <p:nvPicPr>
          <p:cNvPr id="7" name="Рисунок 6" descr="SANY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501008"/>
            <a:ext cx="3923928" cy="2942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прогулки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Veselaya_zhizneradostnaya_-_Detskaya_Pesn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412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NY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648405" cy="2736304"/>
          </a:xfrm>
          <a:prstGeom prst="rect">
            <a:avLst/>
          </a:prstGeom>
        </p:spPr>
      </p:pic>
      <p:pic>
        <p:nvPicPr>
          <p:cNvPr id="4" name="Рисунок 3" descr="SANY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528392" cy="2646294"/>
          </a:xfrm>
          <a:prstGeom prst="rect">
            <a:avLst/>
          </a:prstGeom>
        </p:spPr>
      </p:pic>
      <p:pic>
        <p:nvPicPr>
          <p:cNvPr id="5" name="Рисунок 4" descr="SANY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21696"/>
            <a:ext cx="3648405" cy="2736304"/>
          </a:xfrm>
          <a:prstGeom prst="rect">
            <a:avLst/>
          </a:prstGeom>
        </p:spPr>
      </p:pic>
      <p:pic>
        <p:nvPicPr>
          <p:cNvPr id="6" name="Рисунок 5" descr="SANY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49688"/>
            <a:ext cx="3744416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54868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Примеряем обновки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Y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692696"/>
            <a:ext cx="3456384" cy="2592288"/>
          </a:xfrm>
          <a:prstGeom prst="rect">
            <a:avLst/>
          </a:prstGeom>
        </p:spPr>
      </p:pic>
      <p:pic>
        <p:nvPicPr>
          <p:cNvPr id="3" name="Рисунок 2" descr="SANY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92696"/>
            <a:ext cx="3563888" cy="2672916"/>
          </a:xfrm>
          <a:prstGeom prst="rect">
            <a:avLst/>
          </a:prstGeom>
        </p:spPr>
      </p:pic>
      <p:pic>
        <p:nvPicPr>
          <p:cNvPr id="4" name="Рисунок 3" descr="SANY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3717032"/>
            <a:ext cx="3936437" cy="2952328"/>
          </a:xfrm>
          <a:prstGeom prst="rect">
            <a:avLst/>
          </a:prstGeom>
        </p:spPr>
      </p:pic>
      <p:pic>
        <p:nvPicPr>
          <p:cNvPr id="5" name="Рисунок 4" descr="SANY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56992"/>
            <a:ext cx="4320480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1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Y0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3840427" cy="2880320"/>
          </a:xfrm>
          <a:prstGeom prst="rect">
            <a:avLst/>
          </a:prstGeom>
        </p:spPr>
      </p:pic>
      <p:pic>
        <p:nvPicPr>
          <p:cNvPr id="3" name="Рисунок 2" descr="SANY0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548680"/>
            <a:ext cx="4176464" cy="3132348"/>
          </a:xfrm>
          <a:prstGeom prst="rect">
            <a:avLst/>
          </a:prstGeom>
        </p:spPr>
      </p:pic>
      <p:pic>
        <p:nvPicPr>
          <p:cNvPr id="4" name="Рисунок 3" descr="SANY0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89648"/>
            <a:ext cx="4224469" cy="3168352"/>
          </a:xfrm>
          <a:prstGeom prst="rect">
            <a:avLst/>
          </a:prstGeom>
        </p:spPr>
      </p:pic>
      <p:pic>
        <p:nvPicPr>
          <p:cNvPr id="5" name="Рисунок 4" descr="SANY0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61048"/>
            <a:ext cx="3744416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4328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NY0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3600400" cy="2700300"/>
          </a:xfrm>
          <a:prstGeom prst="rect">
            <a:avLst/>
          </a:prstGeom>
        </p:spPr>
      </p:pic>
      <p:pic>
        <p:nvPicPr>
          <p:cNvPr id="4" name="Рисунок 3" descr="SANY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3456384" cy="2592288"/>
          </a:xfrm>
          <a:prstGeom prst="rect">
            <a:avLst/>
          </a:prstGeom>
        </p:spPr>
      </p:pic>
      <p:pic>
        <p:nvPicPr>
          <p:cNvPr id="5" name="Рисунок 4" descr="SANY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840426" cy="2880320"/>
          </a:xfrm>
          <a:prstGeom prst="rect">
            <a:avLst/>
          </a:prstGeom>
        </p:spPr>
      </p:pic>
      <p:pic>
        <p:nvPicPr>
          <p:cNvPr id="6" name="Рисунок 5" descr="SANY0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933056"/>
            <a:ext cx="3528392" cy="2646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7570" y="188640"/>
            <a:ext cx="407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Y0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3744415" cy="2808311"/>
          </a:xfrm>
          <a:prstGeom prst="rect">
            <a:avLst/>
          </a:prstGeom>
        </p:spPr>
      </p:pic>
      <p:pic>
        <p:nvPicPr>
          <p:cNvPr id="3" name="Рисунок 2" descr="SANY0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936437" cy="2952328"/>
          </a:xfrm>
          <a:prstGeom prst="rect">
            <a:avLst/>
          </a:prstGeom>
        </p:spPr>
      </p:pic>
      <p:pic>
        <p:nvPicPr>
          <p:cNvPr id="4" name="Рисунок 3" descr="SANY0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3936438" cy="2952328"/>
          </a:xfrm>
          <a:prstGeom prst="rect">
            <a:avLst/>
          </a:prstGeom>
        </p:spPr>
      </p:pic>
      <p:pic>
        <p:nvPicPr>
          <p:cNvPr id="5" name="Рисунок 4" descr="SANY0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236979" cy="3177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рисуем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NY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4224470" cy="3168352"/>
          </a:xfrm>
          <a:prstGeom prst="rect">
            <a:avLst/>
          </a:prstGeom>
        </p:spPr>
      </p:pic>
      <p:pic>
        <p:nvPicPr>
          <p:cNvPr id="3" name="Рисунок 2" descr="SANY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348880"/>
            <a:ext cx="4896544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474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…а обед по расписанию!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247</Words>
  <Application>Microsoft Office PowerPoint</Application>
  <PresentationFormat>Экран (4:3)</PresentationFormat>
  <Paragraphs>20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Мы рады встрече с Вами!</vt:lpstr>
      <vt:lpstr>Повестка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2016-09-22T04:04:17Z</dcterms:created>
  <dcterms:modified xsi:type="dcterms:W3CDTF">2016-09-22T13:32:12Z</dcterms:modified>
</cp:coreProperties>
</file>